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06336" y="6984060"/>
            <a:ext cx="268985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7494905" cy="2341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CAM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setup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accurate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matches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begin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workspace.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body.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coordinate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system.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Define</a:t>
            </a:r>
            <a:r>
              <a:rPr dirty="0" sz="1100" spc="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post-processor</a:t>
            </a:r>
            <a:r>
              <a:rPr dirty="0" sz="1100" spc="1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settings.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21461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1127" y="3569715"/>
            <a:ext cx="2561529" cy="207898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68642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6380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Fixture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selection,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jaws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parallels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 </a:t>
            </a:r>
            <a:r>
              <a:rPr dirty="0" sz="1100">
                <a:latin typeface="Artifakt Element"/>
                <a:cs typeface="Artifakt Element"/>
              </a:rPr>
              <a:t>Identifying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fixture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help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collisions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when </a:t>
            </a:r>
            <a:r>
              <a:rPr dirty="0" sz="1100">
                <a:latin typeface="Artifakt Element"/>
                <a:cs typeface="Artifakt Element"/>
              </a:rPr>
              <a:t>calculating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simulating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86880" y="2914015"/>
            <a:ext cx="16002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Identify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fixture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31844"/>
            <a:ext cx="5829935" cy="16363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3047365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2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Return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notice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specific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 part.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would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of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during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Fusion’s simulation.</a:t>
            </a:r>
            <a:endParaRPr sz="1100">
              <a:latin typeface="Artifakt Element"/>
              <a:cs typeface="Artifakt Element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100">
              <a:latin typeface="Artifakt Element"/>
              <a:cs typeface="Artifakt Element"/>
            </a:endParaRPr>
          </a:p>
          <a:p>
            <a:pPr marL="3171825">
              <a:lnSpc>
                <a:spcPct val="100000"/>
              </a:lnSpc>
              <a:spcBef>
                <a:spcPts val="5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that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could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machine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01266" y="339153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66509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579876"/>
            <a:ext cx="2399156" cy="1313688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5830570" cy="18453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3099435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9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50005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Program </a:t>
            </a:r>
            <a:r>
              <a:rPr dirty="0" sz="1100">
                <a:latin typeface="Artifakt Element"/>
                <a:cs typeface="Artifakt Element"/>
              </a:rPr>
              <a:t>Name/Number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 b="1">
                <a:latin typeface="Artifakt Element"/>
                <a:cs typeface="Artifakt Element"/>
              </a:rPr>
              <a:t>Stand </a:t>
            </a:r>
            <a:r>
              <a:rPr dirty="0" sz="1100" b="1">
                <a:latin typeface="Artifakt Element"/>
                <a:cs typeface="Artifakt Element"/>
              </a:rPr>
              <a:t>INCH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Comment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box.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included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G-</a:t>
            </a:r>
            <a:r>
              <a:rPr dirty="0" sz="1100">
                <a:latin typeface="Artifakt Element"/>
                <a:cs typeface="Artifakt Element"/>
              </a:rPr>
              <a:t>Code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 spc="-10">
                <a:latin typeface="Artifakt Element"/>
                <a:cs typeface="Artifakt Element"/>
              </a:rPr>
              <a:t>create.</a:t>
            </a:r>
            <a:endParaRPr sz="1100">
              <a:latin typeface="Artifakt Element"/>
              <a:cs typeface="Artifakt Element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1100">
              <a:latin typeface="Artifakt Element"/>
              <a:cs typeface="Artifakt Element"/>
            </a:endParaRPr>
          </a:p>
          <a:p>
            <a:pPr marL="3155315">
              <a:lnSpc>
                <a:spcPct val="100000"/>
              </a:lnSpc>
              <a:spcBef>
                <a:spcPts val="5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Post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055622" y="3390112"/>
            <a:ext cx="2786380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FANUC </a:t>
            </a:r>
            <a:r>
              <a:rPr dirty="0" sz="1100">
                <a:latin typeface="Artifakt Element"/>
                <a:cs typeface="Artifakt Element"/>
              </a:rPr>
              <a:t>controllers,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entering </a:t>
            </a:r>
            <a:r>
              <a:rPr dirty="0" sz="1100" b="1">
                <a:latin typeface="Artifakt Element"/>
                <a:cs typeface="Artifakt Element"/>
              </a:rPr>
              <a:t>1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WCS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identifies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G54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work </a:t>
            </a:r>
            <a:r>
              <a:rPr dirty="0" sz="1100">
                <a:latin typeface="Artifakt Element"/>
                <a:cs typeface="Artifakt Element"/>
              </a:rPr>
              <a:t>location.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important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understand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WCS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value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corresponds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proper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OK </a:t>
            </a:r>
            <a:r>
              <a:rPr dirty="0" sz="1100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58636" y="4825365"/>
            <a:ext cx="20281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Enter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WCS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Offset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value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01266" y="32498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2285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438144"/>
            <a:ext cx="2380106" cy="1275715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0888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Setup1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Browser’s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folder.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Selecting </a:t>
            </a:r>
            <a:r>
              <a:rPr dirty="0" sz="1100">
                <a:latin typeface="Artifakt Element"/>
                <a:cs typeface="Artifakt Element"/>
              </a:rPr>
              <a:t>Setup1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stock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Canvas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area.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27445" y="2657983"/>
            <a:ext cx="16617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Browser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75812"/>
            <a:ext cx="275780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screen’s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stock,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bodies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fixture.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project.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50889" y="5226177"/>
            <a:ext cx="15367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setup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355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27233" y="1138427"/>
            <a:ext cx="1904147" cy="137048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9714" y="3323844"/>
            <a:ext cx="2232901" cy="17837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8988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CAM</a:t>
            </a:r>
            <a:r>
              <a:rPr dirty="0" sz="1100" spc="-3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Setup.f3d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418715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033496"/>
            <a:ext cx="2958465" cy="1294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 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link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broken.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video,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Body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derived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56528" y="4304157"/>
            <a:ext cx="22453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link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parent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9471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4565" y="1138453"/>
            <a:ext cx="1647275" cy="116913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0333" y="3083814"/>
            <a:ext cx="1789523" cy="110871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8513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picker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set </a:t>
            </a:r>
            <a:r>
              <a:rPr dirty="0" sz="1100">
                <a:latin typeface="Artifakt Element"/>
                <a:cs typeface="Artifakt Element"/>
              </a:rPr>
              <a:t>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05171" y="3877183"/>
            <a:ext cx="2695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Manufacture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workspace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6277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0291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Check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units. </a:t>
            </a:r>
            <a:r>
              <a:rPr dirty="0" sz="1100">
                <a:latin typeface="Artifakt Element"/>
                <a:cs typeface="Artifakt Element"/>
              </a:rPr>
              <a:t>Fusion’s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default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millimeters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unless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changed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4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preferences.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Change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Units.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from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Units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OK </a:t>
            </a:r>
            <a:r>
              <a:rPr dirty="0" sz="1100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48068" y="3008503"/>
            <a:ext cx="13531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Verify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units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23284"/>
            <a:ext cx="269621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toolbar’s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active,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Setup&gt;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46901" y="5174360"/>
            <a:ext cx="15544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setup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84511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83"/>
                </a:lnTo>
                <a:lnTo>
                  <a:pt x="3144266" y="6083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83"/>
                </a:lnTo>
                <a:lnTo>
                  <a:pt x="31504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011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673094"/>
            <a:ext cx="2494406" cy="13900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0065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setup.</a:t>
            </a:r>
            <a:r>
              <a:rPr dirty="0" sz="1100" spc="-20">
                <a:latin typeface="Artifakt Element"/>
                <a:cs typeface="Artifakt Element"/>
              </a:rPr>
              <a:t> This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 spc="-10">
                <a:latin typeface="Artifakt Element"/>
                <a:cs typeface="Artifakt Element"/>
              </a:rPr>
              <a:t>adjusted.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48196" y="2830195"/>
            <a:ext cx="18548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44976"/>
            <a:ext cx="237998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Model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Body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84060" y="5454777"/>
            <a:ext cx="1418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model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061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211709"/>
            <a:ext cx="3006089" cy="146563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3495294"/>
            <a:ext cx="2837433" cy="18472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22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0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solid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Mode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64021" y="3915283"/>
            <a:ext cx="17386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mode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0220" y="1138427"/>
            <a:ext cx="2418714" cy="26657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193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Solid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00013" y="2962783"/>
            <a:ext cx="16871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body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80612"/>
            <a:ext cx="2788920" cy="1080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Return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size.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Z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axis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direction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but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WCS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tweaked.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18072" y="5378577"/>
            <a:ext cx="19704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403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133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28644"/>
            <a:ext cx="2891789" cy="163194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558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Z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axis/plane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&amp;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</a:t>
            </a:r>
            <a:endParaRPr sz="1100">
              <a:latin typeface="Artifakt Element"/>
              <a:cs typeface="Artifakt Element"/>
            </a:endParaRPr>
          </a:p>
          <a:p>
            <a:pPr algn="ctr" marL="5715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Orientation</a:t>
            </a:r>
            <a:r>
              <a:rPr dirty="0" sz="1100" spc="-20">
                <a:latin typeface="Artifakt Element"/>
                <a:cs typeface="Artifakt Element"/>
              </a:rPr>
              <a:t> 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09869" y="2639695"/>
            <a:ext cx="20770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orientation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54476"/>
            <a:ext cx="266255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selection,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image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31660" y="5092065"/>
            <a:ext cx="14579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X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axis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156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7820" y="1138427"/>
            <a:ext cx="2456306" cy="13895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304794"/>
            <a:ext cx="2837433" cy="16757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0162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direction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be </a:t>
            </a:r>
            <a:r>
              <a:rPr dirty="0" sz="1100">
                <a:latin typeface="Artifakt Element"/>
                <a:cs typeface="Artifakt Element"/>
              </a:rPr>
              <a:t>flipped,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arrow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or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Flip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58153" y="2696083"/>
            <a:ext cx="13315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Flip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X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axis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13912"/>
            <a:ext cx="276669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14.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selection,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corner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right. 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WCS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location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orientation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should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very </a:t>
            </a:r>
            <a:r>
              <a:rPr dirty="0" sz="1100">
                <a:latin typeface="Artifakt Element"/>
                <a:cs typeface="Artifakt Element"/>
              </a:rPr>
              <a:t>important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digital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precisely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physical setup.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29909" y="5378577"/>
            <a:ext cx="17564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Point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736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229" cy="14466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361944"/>
            <a:ext cx="2837560" cy="19043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ED11BFC8-26AE-41CB-ADEB-FEAE296C3201}"/>
</file>

<file path=customXml/itemProps2.xml><?xml version="1.0" encoding="utf-8"?>
<ds:datastoreItem xmlns:ds="http://schemas.openxmlformats.org/officeDocument/2006/customXml" ds:itemID="{DBFC4896-BD2F-4AD8-BB34-06116A437793}"/>
</file>

<file path=customXml/itemProps3.xml><?xml version="1.0" encoding="utf-8"?>
<ds:datastoreItem xmlns:ds="http://schemas.openxmlformats.org/officeDocument/2006/customXml" ds:itemID="{B7E98A68-CBCD-4351-BF39-13CEE53F2D4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2025-06-13T00:59:03Z</dcterms:created>
  <dcterms:modified xsi:type="dcterms:W3CDTF">2025-06-13T00:59:03Z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